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47664" y="6237312"/>
            <a:ext cx="5731024" cy="432048"/>
          </a:xfrm>
        </p:spPr>
        <p:txBody>
          <a:bodyPr/>
          <a:lstStyle/>
          <a:p>
            <a:r>
              <a:rPr lang="ru-RU" dirty="0" smtClean="0"/>
              <a:t>Участники конференции «Природа, информация и космос»</a:t>
            </a:r>
            <a:endParaRPr lang="ru-RU" dirty="0"/>
          </a:p>
        </p:txBody>
      </p:sp>
      <p:pic>
        <p:nvPicPr>
          <p:cNvPr id="1026" name="Picture 2" descr="https://sun9-70.userapi.com/impg/ztpQR-9t-WVYc1JJLr8-oYWfOxL7kdpfTcQyug/Wv4qBST1Fto.jpg?size=2560x1920&amp;quality=95&amp;sign=9acb362347afa9d4f73b7625e1e48cec&amp;type=album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40" y="0"/>
            <a:ext cx="8412426" cy="6309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6237312"/>
            <a:ext cx="5486400" cy="28803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Защита исследовательской работы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6386" name="Picture 2" descr="https://sun9-19.userapi.com/impg/5wH1YP1S1ZzwSWGp0iqKxm7r8DG2RDSS0rtPUA/FMT7v4gYlng.jpg?size=1280x960&amp;quality=95&amp;sign=fc4a6214853b1b6333cc88e23ad3940f&amp;type=album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563" y="116632"/>
            <a:ext cx="8160906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35696" y="6165304"/>
            <a:ext cx="5486400" cy="504056"/>
          </a:xfrm>
        </p:spPr>
        <p:txBody>
          <a:bodyPr/>
          <a:lstStyle/>
          <a:p>
            <a:pPr algn="ctr"/>
            <a:r>
              <a:rPr lang="ru-RU" dirty="0" smtClean="0"/>
              <a:t>Игра «Космическое путешествие»</a:t>
            </a:r>
            <a:endParaRPr lang="ru-RU" dirty="0"/>
          </a:p>
        </p:txBody>
      </p:sp>
      <p:pic>
        <p:nvPicPr>
          <p:cNvPr id="15362" name="Picture 2" descr="https://sun9-5.userapi.com/impg/hahoLu8tC4IiMePJCyMrr2evb1H_LGjWKSWXpQ/-bUjFEBTZug.jpg?size=1280x658&amp;quality=95&amp;sign=34460202c7818fc42ea66a776f1786b4&amp;type=album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5729" r="15729"/>
          <a:stretch>
            <a:fillRect/>
          </a:stretch>
        </p:blipFill>
        <p:spPr bwMode="auto">
          <a:xfrm>
            <a:off x="539552" y="0"/>
            <a:ext cx="7992888" cy="59946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6093296"/>
            <a:ext cx="5486400" cy="43204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Игра «Космическое путешествие»</a:t>
            </a:r>
          </a:p>
          <a:p>
            <a:endParaRPr lang="ru-RU" dirty="0"/>
          </a:p>
        </p:txBody>
      </p:sp>
      <p:pic>
        <p:nvPicPr>
          <p:cNvPr id="14340" name="Picture 4" descr="https://sun9-58.userapi.com/impg/G3S2Mmxs8SLGwT63euq9G6sz9VL_4s_VKBH1VQ/9Pc27GVf7QE.jpg?size=810x1080&amp;quality=95&amp;sign=b40e2070e76e51f08b3ea55f23821c96&amp;type=album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1875" b="21875"/>
          <a:stretch>
            <a:fillRect/>
          </a:stretch>
        </p:blipFill>
        <p:spPr bwMode="auto">
          <a:xfrm>
            <a:off x="755576" y="116632"/>
            <a:ext cx="7872875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6093296"/>
            <a:ext cx="5486400" cy="50405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Игра «Устами младенца»</a:t>
            </a:r>
            <a:endParaRPr lang="ru-RU" dirty="0"/>
          </a:p>
        </p:txBody>
      </p:sp>
      <p:pic>
        <p:nvPicPr>
          <p:cNvPr id="19458" name="Picture 2" descr="https://sun9-78.userapi.com/impg/tOBSl7clcXPRUk_zxZJ79-Z-H0SUOXK1I7ZfYA/vm7u43qHoUk.jpg?size=1280x960&amp;quality=95&amp;sign=2483a8df092106240f436e6946e6d1ca&amp;type=album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6632"/>
            <a:ext cx="7872875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6237312"/>
            <a:ext cx="5486400" cy="43204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Игра «Устами младенца»</a:t>
            </a:r>
          </a:p>
          <a:p>
            <a:endParaRPr lang="ru-RU" dirty="0"/>
          </a:p>
        </p:txBody>
      </p:sp>
      <p:pic>
        <p:nvPicPr>
          <p:cNvPr id="18434" name="Picture 2" descr="https://sun9-44.userapi.com/impg/oyWqqVs8xwfWFBcL1NOVYNcXEwUS4nkEFnHG9g/jxTomVUGmPk.jpg?size=1280x960&amp;quality=95&amp;sign=bf32c3bff20faf6af9e46fc05272424d&amp;type=album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189" y="0"/>
            <a:ext cx="8028385" cy="602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32</Words>
  <Application>Microsoft Office PowerPoint</Application>
  <PresentationFormat>Экран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sk</dc:creator>
  <cp:lastModifiedBy>RePack by Diakov</cp:lastModifiedBy>
  <cp:revision>3</cp:revision>
  <dcterms:created xsi:type="dcterms:W3CDTF">2023-05-18T16:55:16Z</dcterms:created>
  <dcterms:modified xsi:type="dcterms:W3CDTF">2023-05-18T17:28:11Z</dcterms:modified>
</cp:coreProperties>
</file>